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7" d="100"/>
          <a:sy n="47" d="100"/>
        </p:scale>
        <p:origin x="-117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tr-TR" smtClean="0"/>
              <a:t>Asıl başlık stili için tıklatın</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en-US" dirty="0"/>
          </a:p>
        </p:txBody>
      </p:sp>
      <p:sp>
        <p:nvSpPr>
          <p:cNvPr id="4" name="Date Placeholder 3"/>
          <p:cNvSpPr>
            <a:spLocks noGrp="1"/>
          </p:cNvSpPr>
          <p:nvPr>
            <p:ph type="dt" sz="half" idx="10"/>
          </p:nvPr>
        </p:nvSpPr>
        <p:spPr bwMode="white"/>
        <p:txBody>
          <a:bodyPr/>
          <a:lstStyle/>
          <a:p>
            <a:fld id="{A23720DD-5B6D-40BF-8493-A6B52D484E6B}" type="datetimeFigureOut">
              <a:rPr lang="tr-TR" smtClean="0"/>
              <a:t>05.05.2011</a:t>
            </a:fld>
            <a:endParaRPr lang="tr-TR"/>
          </a:p>
        </p:txBody>
      </p:sp>
      <p:sp>
        <p:nvSpPr>
          <p:cNvPr id="5" name="Footer Placeholder 4"/>
          <p:cNvSpPr>
            <a:spLocks noGrp="1"/>
          </p:cNvSpPr>
          <p:nvPr>
            <p:ph type="ftr" sz="quarter" idx="11"/>
          </p:nvPr>
        </p:nvSpPr>
        <p:spPr bwMode="white"/>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Vertical Text Placeholder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Date Placeholder 3"/>
          <p:cNvSpPr>
            <a:spLocks noGrp="1"/>
          </p:cNvSpPr>
          <p:nvPr>
            <p:ph type="dt" sz="half" idx="10"/>
          </p:nvPr>
        </p:nvSpPr>
        <p:spPr/>
        <p:txBody>
          <a:bodyPr/>
          <a:lstStyle/>
          <a:p>
            <a:fld id="{A23720DD-5B6D-40BF-8493-A6B52D484E6B}" type="datetimeFigureOut">
              <a:rPr lang="tr-TR" smtClean="0"/>
              <a:t>05.05.2011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A23720DD-5B6D-40BF-8493-A6B52D484E6B}" type="datetimeFigureOut">
              <a:rPr lang="tr-TR" smtClean="0"/>
              <a:t>05.05.2011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A23720DD-5B6D-40BF-8493-A6B52D484E6B}" type="datetimeFigureOut">
              <a:rPr lang="tr-TR" smtClean="0"/>
              <a:t>05.05.2011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t>‹#›</a:t>
            </a:fld>
            <a:endParaRPr lang="tr-TR"/>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23720DD-5B6D-40BF-8493-A6B52D484E6B}" type="datetimeFigureOut">
              <a:rPr lang="tr-TR" smtClean="0"/>
              <a:t>05.05.2011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t>‹#›</a:t>
            </a:fld>
            <a:endParaRPr lang="tr-T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tr-TR" smtClean="0"/>
              <a:t>Asıl başlık stili için tıklatın</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2" name="Title 1"/>
          <p:cNvSpPr>
            <a:spLocks noGrp="1"/>
          </p:cNvSpPr>
          <p:nvPr>
            <p:ph type="title"/>
          </p:nvPr>
        </p:nvSpPr>
        <p:spPr/>
        <p:txBody>
          <a:bodyPr/>
          <a:lstStyle/>
          <a:p>
            <a:r>
              <a:rPr lang="tr-TR" smtClean="0"/>
              <a:t>Asıl başlık stili için tıklatın</a:t>
            </a:r>
            <a:endParaRPr lang="en-US"/>
          </a:p>
        </p:txBody>
      </p:sp>
      <p:sp>
        <p:nvSpPr>
          <p:cNvPr id="5" name="Date Placeholder 4"/>
          <p:cNvSpPr>
            <a:spLocks noGrp="1"/>
          </p:cNvSpPr>
          <p:nvPr>
            <p:ph type="dt" sz="half" idx="10"/>
          </p:nvPr>
        </p:nvSpPr>
        <p:spPr/>
        <p:txBody>
          <a:bodyPr/>
          <a:lstStyle/>
          <a:p>
            <a:fld id="{A23720DD-5B6D-40BF-8493-A6B52D484E6B}" type="datetimeFigureOut">
              <a:rPr lang="tr-TR" smtClean="0"/>
              <a:t>05.05.2011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302176B-0E47-46AC-8F43-DAB4B8A37D06}" type="slidenum">
              <a:rPr lang="tr-TR" smtClean="0"/>
              <a:t>‹#›</a:t>
            </a:fld>
            <a:endParaRPr lang="tr-TR"/>
          </a:p>
        </p:txBody>
      </p:sp>
      <p:sp>
        <p:nvSpPr>
          <p:cNvPr id="12" name="Content Placeholder 11"/>
          <p:cNvSpPr>
            <a:spLocks noGrp="1"/>
          </p:cNvSpPr>
          <p:nvPr>
            <p:ph sz="quarter" idx="14"/>
          </p:nvPr>
        </p:nvSpPr>
        <p:spPr>
          <a:xfrm>
            <a:off x="4648200" y="2438400"/>
            <a:ext cx="3124200" cy="31242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2" name="Title 1"/>
          <p:cNvSpPr>
            <a:spLocks noGrp="1"/>
          </p:cNvSpPr>
          <p:nvPr>
            <p:ph type="title"/>
          </p:nvPr>
        </p:nvSpPr>
        <p:spPr/>
        <p:txBody>
          <a:bodyPr/>
          <a:lstStyle>
            <a:lvl1pPr>
              <a:defRPr/>
            </a:lvl1pPr>
          </a:lstStyle>
          <a:p>
            <a:r>
              <a:rPr lang="tr-TR" smtClean="0"/>
              <a:t>Asıl başlık stili için tıklatın</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7" name="Date Placeholder 6"/>
          <p:cNvSpPr>
            <a:spLocks noGrp="1"/>
          </p:cNvSpPr>
          <p:nvPr>
            <p:ph type="dt" sz="half" idx="10"/>
          </p:nvPr>
        </p:nvSpPr>
        <p:spPr/>
        <p:txBody>
          <a:bodyPr/>
          <a:lstStyle/>
          <a:p>
            <a:fld id="{A23720DD-5B6D-40BF-8493-A6B52D484E6B}" type="datetimeFigureOut">
              <a:rPr lang="tr-TR" smtClean="0"/>
              <a:t>05.05.2011</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Date Placeholder 2"/>
          <p:cNvSpPr>
            <a:spLocks noGrp="1"/>
          </p:cNvSpPr>
          <p:nvPr>
            <p:ph type="dt" sz="half" idx="10"/>
          </p:nvPr>
        </p:nvSpPr>
        <p:spPr/>
        <p:txBody>
          <a:bodyPr/>
          <a:lstStyle/>
          <a:p>
            <a:fld id="{A23720DD-5B6D-40BF-8493-A6B52D484E6B}" type="datetimeFigureOut">
              <a:rPr lang="tr-TR" smtClean="0"/>
              <a:t>05.05.2011</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F302176B-0E47-46AC-8F43-DAB4B8A37D06}" type="slidenum">
              <a:rPr lang="tr-TR" smtClean="0"/>
              <a:t>‹#›</a:t>
            </a:fld>
            <a:endParaRPr lang="tr-T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23720DD-5B6D-40BF-8493-A6B52D484E6B}" type="datetimeFigureOut">
              <a:rPr lang="tr-TR" smtClean="0"/>
              <a:t>05.05.2011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tr-TR" smtClean="0"/>
              <a:t>Asıl başlık stili için tıklatın</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A23720DD-5B6D-40BF-8493-A6B52D484E6B}" type="datetimeFigureOut">
              <a:rPr lang="tr-TR" smtClean="0"/>
              <a:t>05.05.2011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302176B-0E47-46AC-8F43-DAB4B8A37D06}" type="slidenum">
              <a:rPr lang="tr-TR" smtClean="0"/>
              <a:t>‹#›</a:t>
            </a:fld>
            <a:endParaRPr lang="tr-TR"/>
          </a:p>
        </p:txBody>
      </p:sp>
      <p:sp>
        <p:nvSpPr>
          <p:cNvPr id="9" name="Content Placeholder 8"/>
          <p:cNvSpPr>
            <a:spLocks noGrp="1"/>
          </p:cNvSpPr>
          <p:nvPr>
            <p:ph sz="quarter" idx="13"/>
          </p:nvPr>
        </p:nvSpPr>
        <p:spPr>
          <a:xfrm>
            <a:off x="1371600" y="1676400"/>
            <a:ext cx="3276600" cy="35052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tr-TR" smtClean="0"/>
              <a:t>Asıl başlık stili için tıklatın</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A23720DD-5B6D-40BF-8493-A6B52D484E6B}" type="datetimeFigureOut">
              <a:rPr lang="tr-TR" smtClean="0"/>
              <a:t>05.05.2011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A23720DD-5B6D-40BF-8493-A6B52D484E6B}" type="datetimeFigureOut">
              <a:rPr lang="tr-TR" smtClean="0"/>
              <a:t>05.05.2011</a:t>
            </a:fld>
            <a:endParaRPr lang="tr-TR"/>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tr-TR"/>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F302176B-0E47-46AC-8F43-DAB4B8A37D06}" type="slidenum">
              <a:rPr lang="tr-TR" smtClean="0"/>
              <a:t>‹#›</a:t>
            </a:fld>
            <a:endParaRPr lang="tr-T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ctrTitle"/>
          </p:nvPr>
        </p:nvSpPr>
        <p:spPr/>
        <p:txBody>
          <a:bodyPr>
            <a:normAutofit/>
          </a:bodyPr>
          <a:lstStyle/>
          <a:p>
            <a:r>
              <a:rPr lang="tr-TR" dirty="0" smtClean="0">
                <a:latin typeface="Agency FB" pitchFamily="34" charset="0"/>
              </a:rPr>
              <a:t>Atatürk’ün geometriye verdiği önem</a:t>
            </a:r>
            <a:endParaRPr lang="tr-TR" dirty="0">
              <a:latin typeface="Agency FB" pitchFamily="34" charset="0"/>
            </a:endParaRPr>
          </a:p>
        </p:txBody>
      </p:sp>
      <p:sp>
        <p:nvSpPr>
          <p:cNvPr id="3" name="Alt Başlık 2"/>
          <p:cNvSpPr>
            <a:spLocks noGrp="1"/>
          </p:cNvSpPr>
          <p:nvPr>
            <p:ph type="subTitle" idx="1"/>
          </p:nvPr>
        </p:nvSpPr>
        <p:spPr/>
        <p:txBody>
          <a:bodyPr/>
          <a:lstStyle/>
          <a:p>
            <a:endParaRPr lang="tr-TR" dirty="0"/>
          </a:p>
        </p:txBody>
      </p:sp>
    </p:spTree>
    <p:extLst>
      <p:ext uri="{BB962C8B-B14F-4D97-AF65-F5344CB8AC3E}">
        <p14:creationId xmlns:p14="http://schemas.microsoft.com/office/powerpoint/2010/main" val="1966701308"/>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solidFill>
                  <a:srgbClr val="FF0000"/>
                </a:solidFill>
              </a:rPr>
              <a:t>Atatürk’ün geometriye katkısı</a:t>
            </a:r>
            <a:endParaRPr lang="tr-TR" dirty="0"/>
          </a:p>
        </p:txBody>
      </p:sp>
      <p:sp>
        <p:nvSpPr>
          <p:cNvPr id="3" name="İçerik Yer Tutucusu 2"/>
          <p:cNvSpPr>
            <a:spLocks noGrp="1"/>
          </p:cNvSpPr>
          <p:nvPr>
            <p:ph idx="1"/>
          </p:nvPr>
        </p:nvSpPr>
        <p:spPr/>
        <p:txBody>
          <a:bodyPr/>
          <a:lstStyle/>
          <a:p>
            <a:r>
              <a:rPr lang="tr-TR" dirty="0"/>
              <a:t>Geometri, eski terimle Hendese, eğitim sistemimizde önemli bir yer tuttuğu halde, terimleri çok ağdalı ve çapraşıktı. Arapça ve Farsça okul programından kaldırılmış, fakat Arapça üzerine kurulmuş olan terimler kalmıştı. Örneğin, müselles-i </a:t>
            </a:r>
            <a:r>
              <a:rPr lang="tr-TR" dirty="0" err="1"/>
              <a:t>mütesaviyül</a:t>
            </a:r>
            <a:r>
              <a:rPr lang="tr-TR" dirty="0"/>
              <a:t> </a:t>
            </a:r>
            <a:r>
              <a:rPr lang="tr-TR" dirty="0" err="1"/>
              <a:t>adlayı</a:t>
            </a:r>
            <a:r>
              <a:rPr lang="tr-TR" dirty="0"/>
              <a:t> hangi öğrenci anlayabilirdi </a:t>
            </a:r>
            <a:r>
              <a:rPr lang="tr-TR" dirty="0" smtClean="0"/>
              <a:t>ki.</a:t>
            </a:r>
            <a:endParaRPr lang="tr-TR" dirty="0"/>
          </a:p>
        </p:txBody>
      </p:sp>
    </p:spTree>
    <p:extLst>
      <p:ext uri="{BB962C8B-B14F-4D97-AF65-F5344CB8AC3E}">
        <p14:creationId xmlns:p14="http://schemas.microsoft.com/office/powerpoint/2010/main" val="4002528055"/>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solidFill>
                  <a:srgbClr val="FF0000"/>
                </a:solidFill>
              </a:rPr>
              <a:t>son</a:t>
            </a:r>
            <a:endParaRPr lang="tr-TR" dirty="0">
              <a:solidFill>
                <a:srgbClr val="FF0000"/>
              </a:solidFill>
            </a:endParaRPr>
          </a:p>
        </p:txBody>
      </p:sp>
      <p:sp>
        <p:nvSpPr>
          <p:cNvPr id="3" name="İçerik Yer Tutucusu 2"/>
          <p:cNvSpPr>
            <a:spLocks noGrp="1"/>
          </p:cNvSpPr>
          <p:nvPr>
            <p:ph idx="1"/>
          </p:nvPr>
        </p:nvSpPr>
        <p:spPr/>
        <p:txBody>
          <a:bodyPr>
            <a:noAutofit/>
          </a:bodyPr>
          <a:lstStyle/>
          <a:p>
            <a:r>
              <a:rPr lang="tr-TR" sz="2000" dirty="0" smtClean="0"/>
              <a:t>AD:FERİDUN</a:t>
            </a:r>
          </a:p>
          <a:p>
            <a:r>
              <a:rPr lang="tr-TR" sz="2000" dirty="0" smtClean="0"/>
              <a:t>SOYAD:ASLAN</a:t>
            </a:r>
          </a:p>
          <a:p>
            <a:r>
              <a:rPr lang="tr-TR" sz="2000" dirty="0" smtClean="0"/>
              <a:t>SINIF:7C</a:t>
            </a:r>
          </a:p>
          <a:p>
            <a:r>
              <a:rPr lang="tr-TR" sz="2000" dirty="0" smtClean="0"/>
              <a:t>NUMARA:682</a:t>
            </a:r>
          </a:p>
          <a:p>
            <a:r>
              <a:rPr lang="tr-TR" sz="2000" dirty="0" smtClean="0"/>
              <a:t>DERS:MATEMATİK</a:t>
            </a:r>
          </a:p>
          <a:p>
            <a:r>
              <a:rPr lang="tr-TR" sz="2000" dirty="0" smtClean="0"/>
              <a:t>ÖĞRETMEN:YASİNKIRAT</a:t>
            </a:r>
            <a:endParaRPr lang="tr-TR" sz="2000" dirty="0"/>
          </a:p>
        </p:txBody>
      </p:sp>
    </p:spTree>
    <p:extLst>
      <p:ext uri="{BB962C8B-B14F-4D97-AF65-F5344CB8AC3E}">
        <p14:creationId xmlns:p14="http://schemas.microsoft.com/office/powerpoint/2010/main" val="747162355"/>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r>
              <a:rPr lang="tr-TR" dirty="0" smtClean="0">
                <a:solidFill>
                  <a:srgbClr val="FF0000"/>
                </a:solidFill>
              </a:rPr>
              <a:t>Atatürk ve geometri</a:t>
            </a:r>
            <a:endParaRPr lang="tr-TR" dirty="0">
              <a:solidFill>
                <a:srgbClr val="FF0000"/>
              </a:solidFill>
            </a:endParaRPr>
          </a:p>
        </p:txBody>
      </p:sp>
      <p:sp>
        <p:nvSpPr>
          <p:cNvPr id="3" name="İçerik Yer Tutucusu 2"/>
          <p:cNvSpPr>
            <a:spLocks noGrp="1"/>
          </p:cNvSpPr>
          <p:nvPr>
            <p:ph idx="1"/>
          </p:nvPr>
        </p:nvSpPr>
        <p:spPr/>
        <p:txBody>
          <a:bodyPr/>
          <a:lstStyle/>
          <a:p>
            <a:r>
              <a:rPr lang="tr-TR" b="1" dirty="0"/>
              <a:t>Atatürk Selanik Askeri </a:t>
            </a:r>
            <a:r>
              <a:rPr lang="tr-TR" b="1" dirty="0" err="1"/>
              <a:t>Rüşdiyesinde</a:t>
            </a:r>
            <a:r>
              <a:rPr lang="tr-TR" b="1" dirty="0"/>
              <a:t> iken Matematik dersindeki başarısı ile öğretmeni Yüzbaşı Mustafa Efendi'nin gözüne girmiş ve bunun sonucu olarak isminin sonuna” Kemal “ismi eklenmiştir. Atatürk askeri öğrenimi süresince matematikle sistemli bir şekilde ilgilenmiştir.</a:t>
            </a:r>
            <a:endParaRPr lang="tr-TR" dirty="0"/>
          </a:p>
        </p:txBody>
      </p:sp>
    </p:spTree>
    <p:extLst>
      <p:ext uri="{BB962C8B-B14F-4D97-AF65-F5344CB8AC3E}">
        <p14:creationId xmlns:p14="http://schemas.microsoft.com/office/powerpoint/2010/main" val="2022084793"/>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solidFill>
                  <a:srgbClr val="FF0000"/>
                </a:solidFill>
              </a:rPr>
              <a:t>Atatürk ve geometri</a:t>
            </a:r>
            <a:endParaRPr lang="tr-TR" dirty="0">
              <a:solidFill>
                <a:srgbClr val="FF0000"/>
              </a:solidFill>
            </a:endParaRPr>
          </a:p>
        </p:txBody>
      </p:sp>
      <p:sp>
        <p:nvSpPr>
          <p:cNvPr id="3" name="İçerik Yer Tutucusu 2"/>
          <p:cNvSpPr>
            <a:spLocks noGrp="1"/>
          </p:cNvSpPr>
          <p:nvPr>
            <p:ph idx="1"/>
          </p:nvPr>
        </p:nvSpPr>
        <p:spPr/>
        <p:txBody>
          <a:bodyPr/>
          <a:lstStyle/>
          <a:p>
            <a:r>
              <a:rPr lang="tr-TR" b="1" dirty="0"/>
              <a:t>O'nun 1904 yılında Harp Akademisi'ni bitirdikten sonra ve ölümünden 1,5 yıl öncesine kadar bu ilginin ne ölçüde devam ettiğini bilmiyoruz. Ancak birazdan bahsedeceğim iki olay O'nun matematik dehasını gözler önüne serecektir. Bunların birincisi “geometri” kitabı yazmış olması, ikincisi ise </a:t>
            </a:r>
            <a:r>
              <a:rPr lang="tr-TR" b="1" dirty="0" err="1"/>
              <a:t>Sivas'da</a:t>
            </a:r>
            <a:r>
              <a:rPr lang="tr-TR" b="1" dirty="0"/>
              <a:t> bizzat geometri dersi anlatmasıdır</a:t>
            </a:r>
            <a:endParaRPr lang="tr-TR" dirty="0"/>
          </a:p>
        </p:txBody>
      </p:sp>
    </p:spTree>
    <p:extLst>
      <p:ext uri="{BB962C8B-B14F-4D97-AF65-F5344CB8AC3E}">
        <p14:creationId xmlns:p14="http://schemas.microsoft.com/office/powerpoint/2010/main" val="1244654191"/>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solidFill>
                  <a:srgbClr val="FF0000"/>
                </a:solidFill>
              </a:rPr>
              <a:t>Atatürk ve geometri</a:t>
            </a:r>
            <a:endParaRPr lang="tr-TR" dirty="0">
              <a:solidFill>
                <a:srgbClr val="FF0000"/>
              </a:solidFill>
            </a:endParaRPr>
          </a:p>
        </p:txBody>
      </p:sp>
      <p:sp>
        <p:nvSpPr>
          <p:cNvPr id="3" name="İçerik Yer Tutucusu 2"/>
          <p:cNvSpPr>
            <a:spLocks noGrp="1"/>
          </p:cNvSpPr>
          <p:nvPr>
            <p:ph idx="1"/>
          </p:nvPr>
        </p:nvSpPr>
        <p:spPr/>
        <p:txBody>
          <a:bodyPr/>
          <a:lstStyle/>
          <a:p>
            <a:r>
              <a:rPr lang="tr-TR" b="1" dirty="0"/>
              <a:t>Bu kitap, ilk kez 1937 yılında, Geometri öğretenlere ve bu konuda bilgi isteyenlere kılavuz olarak Kültür Bakanlığınca yayınlanmıştır. Atatürk bu eserde günümüzde kullandığımız terimleri türetmiştir.</a:t>
            </a:r>
            <a:endParaRPr lang="tr-TR" dirty="0"/>
          </a:p>
        </p:txBody>
      </p:sp>
    </p:spTree>
    <p:extLst>
      <p:ext uri="{BB962C8B-B14F-4D97-AF65-F5344CB8AC3E}">
        <p14:creationId xmlns:p14="http://schemas.microsoft.com/office/powerpoint/2010/main" val="2181204631"/>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dirty="0"/>
          </a:p>
        </p:txBody>
      </p:sp>
      <p:pic>
        <p:nvPicPr>
          <p:cNvPr id="6" name="İçerik Yer Tutucusu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858000"/>
          </a:xfrm>
        </p:spPr>
      </p:pic>
    </p:spTree>
    <p:extLst>
      <p:ext uri="{BB962C8B-B14F-4D97-AF65-F5344CB8AC3E}">
        <p14:creationId xmlns:p14="http://schemas.microsoft.com/office/powerpoint/2010/main" val="4018439958"/>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403648" y="1340768"/>
            <a:ext cx="6400800" cy="685800"/>
          </a:xfrm>
        </p:spPr>
        <p:txBody>
          <a:bodyPr>
            <a:normAutofit fontScale="90000"/>
          </a:bodyPr>
          <a:lstStyle/>
          <a:p>
            <a:r>
              <a:rPr lang="tr-TR" dirty="0" smtClean="0">
                <a:solidFill>
                  <a:srgbClr val="FF0000"/>
                </a:solidFill>
              </a:rPr>
              <a:t>Atatürk’ün geometriye katkısı</a:t>
            </a:r>
            <a:endParaRPr lang="tr-TR" dirty="0">
              <a:solidFill>
                <a:srgbClr val="FF0000"/>
              </a:solidFill>
            </a:endParaRPr>
          </a:p>
        </p:txBody>
      </p:sp>
      <p:sp>
        <p:nvSpPr>
          <p:cNvPr id="3" name="İçerik Yer Tutucusu 2"/>
          <p:cNvSpPr>
            <a:spLocks noGrp="1"/>
          </p:cNvSpPr>
          <p:nvPr>
            <p:ph idx="1"/>
          </p:nvPr>
        </p:nvSpPr>
        <p:spPr/>
        <p:txBody>
          <a:bodyPr/>
          <a:lstStyle/>
          <a:p>
            <a:r>
              <a:rPr lang="tr-TR" dirty="0"/>
              <a:t>Türk Dil Kurumu başuzmanı olan ve kendisine Mustafa Kemal tarafından </a:t>
            </a:r>
            <a:r>
              <a:rPr lang="tr-TR" dirty="0" err="1"/>
              <a:t>Dilaçar</a:t>
            </a:r>
            <a:r>
              <a:rPr lang="tr-TR" dirty="0"/>
              <a:t> soyadı verilen </a:t>
            </a:r>
            <a:r>
              <a:rPr lang="tr-TR" dirty="0" err="1"/>
              <a:t>Agop</a:t>
            </a:r>
            <a:r>
              <a:rPr lang="tr-TR" dirty="0"/>
              <a:t> </a:t>
            </a:r>
            <a:r>
              <a:rPr lang="tr-TR" dirty="0" err="1"/>
              <a:t>Dilaçar</a:t>
            </a:r>
            <a:r>
              <a:rPr lang="tr-TR" dirty="0"/>
              <a:t> a göre; Geometri kitabını Atatürk, ölümünden bir buçuk yıl kadar önce, 1936 - 1937 yılı kış aylarında Dolmabahçe sarayında kendi elleriyle yazmıştır.</a:t>
            </a:r>
          </a:p>
        </p:txBody>
      </p:sp>
    </p:spTree>
    <p:extLst>
      <p:ext uri="{BB962C8B-B14F-4D97-AF65-F5344CB8AC3E}">
        <p14:creationId xmlns:p14="http://schemas.microsoft.com/office/powerpoint/2010/main" val="4041611639"/>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solidFill>
                  <a:srgbClr val="FF0000"/>
                </a:solidFill>
              </a:rPr>
              <a:t>Atatürk’ün geometriye katkısı</a:t>
            </a:r>
            <a:endParaRPr lang="tr-TR" dirty="0"/>
          </a:p>
        </p:txBody>
      </p:sp>
      <p:sp>
        <p:nvSpPr>
          <p:cNvPr id="3" name="İçerik Yer Tutucusu 2"/>
          <p:cNvSpPr>
            <a:spLocks noGrp="1"/>
          </p:cNvSpPr>
          <p:nvPr>
            <p:ph idx="1"/>
          </p:nvPr>
        </p:nvSpPr>
        <p:spPr/>
        <p:txBody>
          <a:bodyPr>
            <a:normAutofit fontScale="92500"/>
          </a:bodyPr>
          <a:lstStyle/>
          <a:p>
            <a:r>
              <a:rPr lang="tr-TR" dirty="0"/>
              <a:t>Askerlik ocağından gelen Atatürk aynı anda büyük bir eğitimci de olup yurdun kültür sorunlarıyla da fazlasıyla ilgilenmiştir. Tarih boyunca yabancı ülkelerde büyük sanını kazanan asker devlet başkanları, uluslarına eğitim alanında da önderlik etmişler, kendi kalemleriyle eğitici yapıtlar meydana getirmişlerdir. İngilizlerin büyük </a:t>
            </a:r>
            <a:r>
              <a:rPr lang="tr-TR" dirty="0" err="1"/>
              <a:t>Alfredi</a:t>
            </a:r>
            <a:r>
              <a:rPr lang="tr-TR" dirty="0"/>
              <a:t>(</a:t>
            </a:r>
            <a:r>
              <a:rPr lang="tr-TR" dirty="0" err="1"/>
              <a:t>Alfred</a:t>
            </a:r>
            <a:r>
              <a:rPr lang="tr-TR" dirty="0"/>
              <a:t> </a:t>
            </a:r>
            <a:r>
              <a:rPr lang="tr-TR" dirty="0" err="1"/>
              <a:t>the</a:t>
            </a:r>
            <a:r>
              <a:rPr lang="tr-TR" dirty="0"/>
              <a:t> Great, 849-899) ve Almanların büyük </a:t>
            </a:r>
            <a:r>
              <a:rPr lang="tr-TR" dirty="0" err="1"/>
              <a:t>Friedrichi</a:t>
            </a:r>
            <a:r>
              <a:rPr lang="tr-TR" dirty="0"/>
              <a:t>(</a:t>
            </a:r>
            <a:r>
              <a:rPr lang="tr-TR" dirty="0" err="1"/>
              <a:t>Freidrich</a:t>
            </a:r>
            <a:r>
              <a:rPr lang="tr-TR" dirty="0"/>
              <a:t> der </a:t>
            </a:r>
            <a:r>
              <a:rPr lang="tr-TR" dirty="0" err="1"/>
              <a:t>Grosse</a:t>
            </a:r>
            <a:r>
              <a:rPr lang="tr-TR" dirty="0"/>
              <a:t>, 1712-1786) bu gerçeğin iki büyük kanıtıdır.</a:t>
            </a:r>
          </a:p>
        </p:txBody>
      </p:sp>
    </p:spTree>
    <p:extLst>
      <p:ext uri="{BB962C8B-B14F-4D97-AF65-F5344CB8AC3E}">
        <p14:creationId xmlns:p14="http://schemas.microsoft.com/office/powerpoint/2010/main" val="2938946478"/>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solidFill>
                  <a:srgbClr val="FF0000"/>
                </a:solidFill>
              </a:rPr>
              <a:t>Atatürk’ün geometriye katkısı</a:t>
            </a:r>
            <a:endParaRPr lang="tr-TR" dirty="0"/>
          </a:p>
        </p:txBody>
      </p:sp>
      <p:sp>
        <p:nvSpPr>
          <p:cNvPr id="3" name="İçerik Yer Tutucusu 2"/>
          <p:cNvSpPr>
            <a:spLocks noGrp="1"/>
          </p:cNvSpPr>
          <p:nvPr>
            <p:ph idx="1"/>
          </p:nvPr>
        </p:nvSpPr>
        <p:spPr/>
        <p:txBody>
          <a:bodyPr/>
          <a:lstStyle/>
          <a:p>
            <a:r>
              <a:rPr lang="tr-TR" dirty="0"/>
              <a:t>Geometri kitabının kapağında önemle belirtildiği üzere, Atatürk ün bu yapıtı, geometri öğretenlerle, bu konuda kitap yazacaklara kılavuz olarak Kültür Bakanlığınca neşredilmiştir. Kapakta yazar adı yoktur, fakat yazının ruhu ve tutumu, onun Atatürk ün elinden çıkmış olduğunu apaçık gösterir.</a:t>
            </a:r>
          </a:p>
        </p:txBody>
      </p:sp>
    </p:spTree>
    <p:extLst>
      <p:ext uri="{BB962C8B-B14F-4D97-AF65-F5344CB8AC3E}">
        <p14:creationId xmlns:p14="http://schemas.microsoft.com/office/powerpoint/2010/main" val="3610935295"/>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pic>
        <p:nvPicPr>
          <p:cNvPr id="4" name="İçerik Yer Tutucus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586" y="0"/>
            <a:ext cx="9194586" cy="6858000"/>
          </a:xfrm>
        </p:spPr>
      </p:pic>
    </p:spTree>
    <p:extLst>
      <p:ext uri="{BB962C8B-B14F-4D97-AF65-F5344CB8AC3E}">
        <p14:creationId xmlns:p14="http://schemas.microsoft.com/office/powerpoint/2010/main" val="3877821289"/>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a Tasarımı">
  <a:themeElements>
    <a:clrScheme name="Moda Tasarımı">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Smokin">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oda Tasarımı">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17</TotalTime>
  <Words>212</Words>
  <Application>Microsoft Office PowerPoint</Application>
  <PresentationFormat>Ekran Gösterisi (4:3)</PresentationFormat>
  <Paragraphs>22</Paragraphs>
  <Slides>11</Slides>
  <Notes>0</Notes>
  <HiddenSlides>0</HiddenSlides>
  <MMClips>0</MMClips>
  <ScaleCrop>false</ScaleCrop>
  <HeadingPairs>
    <vt:vector size="4" baseType="variant">
      <vt:variant>
        <vt:lpstr>Tema</vt:lpstr>
      </vt:variant>
      <vt:variant>
        <vt:i4>1</vt:i4>
      </vt:variant>
      <vt:variant>
        <vt:lpstr>Slayt Başlıkları</vt:lpstr>
      </vt:variant>
      <vt:variant>
        <vt:i4>11</vt:i4>
      </vt:variant>
    </vt:vector>
  </HeadingPairs>
  <TitlesOfParts>
    <vt:vector size="12" baseType="lpstr">
      <vt:lpstr>Moda Tasarımı</vt:lpstr>
      <vt:lpstr>Atatürk’ün geometriye verdiği önem</vt:lpstr>
      <vt:lpstr>Atatürk ve geometri</vt:lpstr>
      <vt:lpstr>Atatürk ve geometri</vt:lpstr>
      <vt:lpstr>Atatürk ve geometri</vt:lpstr>
      <vt:lpstr>PowerPoint Sunusu</vt:lpstr>
      <vt:lpstr>Atatürk’ün geometriye katkısı</vt:lpstr>
      <vt:lpstr>Atatürk’ün geometriye katkısı</vt:lpstr>
      <vt:lpstr>Atatürk’ün geometriye katkısı</vt:lpstr>
      <vt:lpstr>PowerPoint Sunusu</vt:lpstr>
      <vt:lpstr>Atatürk’ün geometriye katkısı</vt:lpstr>
      <vt:lpstr>son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Atatürk’ün geometriye verdiği önem</dc:title>
  <dc:creator>ycandilber</dc:creator>
  <cp:lastModifiedBy>ycandilber</cp:lastModifiedBy>
  <cp:revision>5</cp:revision>
  <dcterms:created xsi:type="dcterms:W3CDTF">2011-05-04T08:25:52Z</dcterms:created>
  <dcterms:modified xsi:type="dcterms:W3CDTF">2011-05-05T05:59:07Z</dcterms:modified>
</cp:coreProperties>
</file>